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6858000" cy="9906000" type="A4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4" autoAdjust="0"/>
  </p:normalViewPr>
  <p:slideViewPr>
    <p:cSldViewPr snapToGrid="0">
      <p:cViewPr>
        <p:scale>
          <a:sx n="200" d="100"/>
          <a:sy n="200" d="100"/>
        </p:scale>
        <p:origin x="163" y="-9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4000-E961-404B-97D7-27D08C485867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E507B-7EB5-4FFA-A636-3FF20A306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0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507B-7EB5-4FFA-A636-3FF20A3060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6CBFF-5A47-0BCC-FD26-9FBF352E5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38315B-D980-DB76-1257-CA56458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45AEAF-BB89-9293-123E-C0A533B2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712FBC-7636-6674-BB88-BDFC2E42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F0EB3-B4D3-50E6-204B-C4B2A4E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62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5D523-7F6F-B65D-7071-2CC8847A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5FA9B3-310C-1D98-79F2-D2787696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226EF-7A43-ADA7-6D4B-8078AB54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9D4D2-1768-75C3-1433-1FA6A223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1C3C7-F01A-CAA9-9215-11D0B382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41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132209-479E-B3E4-021A-63818D861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F1393E-01F9-12CA-F86E-A509D38B4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2957F-4188-8996-4F15-95C42F21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0B4946-5D07-E0F5-6383-1CEE544C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4C4D9-2C5E-249E-1BE7-D19117EA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3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90CFD-F49D-7801-E106-4098AD65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7A4E29-ED52-E2CB-5804-89F84EA6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DA6585-F01B-A9F5-1249-E1A557DA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E75E9F-2A69-CEF1-74D0-7DEAA5A3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1FA93-A806-9549-B099-7519E047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15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5859B-B0B7-D91B-09A1-9BBBB5EE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E388EE-9B80-2226-0BEB-3FCE6B56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543CCB-555F-CA94-A85A-C7A1E10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A653D0-CB77-FC6D-17FF-30351B19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E66D8-1BDC-0CFA-A66F-BF80AD37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F8CAD-53A0-B9DD-86E8-A1D8996C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7E6B6F-F196-1DFF-A1CA-862EDE40B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7457DD-EE78-B35E-958C-68F9202B4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AFB2FC-315B-3603-5895-66D191CF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2F2035-23E8-4910-96A4-D960C7B8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667183-3A24-6465-3CC2-090A0CBE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5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6EC0D-4AAC-DDF2-AC1B-DC121668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E551E4-E066-4787-DC72-D49A8A18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E7A5BE-2331-50EC-EEDA-054D65E2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519D8A-4F06-DB64-9A3C-1E3F2846C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8771A0-5C29-723D-AB8A-F03320E4B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7B7490-006E-4CCF-0911-589025AF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9E657D-5844-F7BC-C45A-AEF500EC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752A2B-F49F-51D0-EC6A-97A6B643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12EE69-4FED-2841-FAE2-22661E8F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F4DCA6-7719-6EE7-897B-A95D3FC4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4C7653-C1D8-7F86-9F7C-C7D067A3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26C94F-C691-E029-6567-65DD982A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6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6F77AF-3962-FF78-7F54-511D0768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F53B66-D909-05A2-3405-2D3A9162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D1C72F-4F68-9487-0174-592279F3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A223D-A979-884F-843D-6DA3601C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5342B-ED9B-71C7-339A-67A5D259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D2F477-E85F-8060-08B8-129FEE531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2FDC1C-69AB-D478-90F1-753D8BC3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B42-9B16-1DFD-660A-1BDC92B1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BD8899-82D7-2C0B-797D-EA4B501F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0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7E269-E0CE-BEAF-3E92-66EA09B0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4C896F-A8FB-E797-0499-BD7097DA9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91CFAF-8E74-AB34-B70D-2501D5055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AB2B26-1FDF-085A-5982-DCFD74A2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ADE59C-C423-9452-B920-F1DE69D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18EA90-7765-1C23-E920-52692151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0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F91AB5-212D-D9F0-5832-45722221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B82EF4-8643-9590-6213-2AD2C69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64FC8A-A3D7-F10A-CED2-FC38599E7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2AF9-BF78-4D97-9E61-3DF18AF67CC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D96364-798F-2B42-9D2E-FB3057EA4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BD02A-7986-8E67-CB4E-CC24AB4F0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54E0-BC2C-44D2-8954-BE625FFB4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8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75" r="-741" b="-10833"/>
          <a:stretch/>
        </p:blipFill>
        <p:spPr>
          <a:xfrm>
            <a:off x="11090" y="10763"/>
            <a:ext cx="6913903" cy="102011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ADB966-A87C-E356-87C5-4DCBBC57203C}"/>
              </a:ext>
            </a:extLst>
          </p:cNvPr>
          <p:cNvSpPr txBox="1"/>
          <p:nvPr/>
        </p:nvSpPr>
        <p:spPr>
          <a:xfrm>
            <a:off x="82198" y="2444468"/>
            <a:ext cx="6860646" cy="5819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消防官を目指している方、お待ちしています</a:t>
            </a:r>
            <a:endParaRPr kumimoji="1" lang="en-US" altLang="ja-JP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568D2D-5A07-E55E-B913-56CD1570AD3E}"/>
              </a:ext>
            </a:extLst>
          </p:cNvPr>
          <p:cNvSpPr txBox="1"/>
          <p:nvPr/>
        </p:nvSpPr>
        <p:spPr>
          <a:xfrm>
            <a:off x="161909" y="1289724"/>
            <a:ext cx="4727439" cy="586108"/>
          </a:xfrm>
          <a:prstGeom prst="rect">
            <a:avLst/>
          </a:prstGeom>
          <a:noFill/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108000" rtlCol="0" anchor="ctr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</a:t>
            </a:r>
            <a:r>
              <a:rPr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６月２７</a:t>
            </a:r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（土</a:t>
            </a:r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kumimoji="1" lang="en-US" altLang="ja-JP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9:</a:t>
            </a:r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  <a:r>
              <a:rPr kumimoji="1" lang="en-US" altLang="ja-JP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１１</a:t>
            </a:r>
            <a:r>
              <a:rPr kumimoji="1" lang="en-US" altLang="ja-JP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: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  <a:r>
              <a:rPr kumimoji="1" lang="en-US" altLang="ja-JP" sz="2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881546-8E2B-1311-685C-3755642CAB89}"/>
              </a:ext>
            </a:extLst>
          </p:cNvPr>
          <p:cNvSpPr txBox="1"/>
          <p:nvPr/>
        </p:nvSpPr>
        <p:spPr>
          <a:xfrm>
            <a:off x="-11089" y="139180"/>
            <a:ext cx="6857999" cy="11690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rtlCol="0" anchor="ctr" anchorCtr="0">
            <a:normAutofit lnSpcReduction="10000"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各務原市消防本部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5400"/>
              </a:lnSpc>
            </a:pPr>
            <a:r>
              <a:rPr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採 用 </a:t>
            </a:r>
            <a:r>
              <a:rPr kumimoji="1"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説 明 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A6935E-C213-6015-6AFE-35A8F735C1FC}"/>
              </a:ext>
            </a:extLst>
          </p:cNvPr>
          <p:cNvSpPr txBox="1"/>
          <p:nvPr/>
        </p:nvSpPr>
        <p:spPr>
          <a:xfrm>
            <a:off x="-11089" y="7404100"/>
            <a:ext cx="6886272" cy="2525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rtlCol="0" anchor="ctr">
            <a:noAutofit/>
          </a:bodyPr>
          <a:lstStyle/>
          <a:p>
            <a:pPr marL="990600" indent="-990600" algn="just" defTabSz="982663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各務原市消防本部での勤務を検討している方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90600" indent="-990600" algn="just" defTabSz="982663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内容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採用試験に関する説明、仕事の紹介、車両紹介、施設見学、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若手職員との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座談会</a:t>
            </a:r>
          </a:p>
          <a:p>
            <a:pPr defTabSz="982663">
              <a:spcBef>
                <a:spcPts val="600"/>
              </a:spcBef>
            </a:pP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定員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３０名（先着順）　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82663">
              <a:spcBef>
                <a:spcPts val="600"/>
              </a:spcBef>
            </a:pP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受付期間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令和８年６月８日（月）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8:30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～　６月２６日（金）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:00</a:t>
            </a:r>
          </a:p>
          <a:p>
            <a:pPr defTabSz="982663">
              <a:spcBef>
                <a:spcPts val="600"/>
              </a:spcBef>
            </a:pP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申込方法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申込フォームや市ウェブサイトからお申し込みください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82663">
              <a:spcBef>
                <a:spcPts val="600"/>
              </a:spcBef>
            </a:pP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82663">
              <a:spcBef>
                <a:spcPts val="600"/>
              </a:spcBef>
            </a:pP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69777F-F6D7-9CAB-7CED-EC0FCAB12738}"/>
              </a:ext>
            </a:extLst>
          </p:cNvPr>
          <p:cNvSpPr txBox="1"/>
          <p:nvPr/>
        </p:nvSpPr>
        <p:spPr>
          <a:xfrm>
            <a:off x="1659331" y="9360648"/>
            <a:ext cx="1174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申込フォーム</a:t>
            </a:r>
            <a:endParaRPr kumimoji="1"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3F1EA3-643E-AEAA-A99B-60BDAA96ED92}"/>
              </a:ext>
            </a:extLst>
          </p:cNvPr>
          <p:cNvSpPr txBox="1"/>
          <p:nvPr/>
        </p:nvSpPr>
        <p:spPr>
          <a:xfrm>
            <a:off x="3689199" y="9384697"/>
            <a:ext cx="118003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市ウェブサイト</a:t>
            </a:r>
            <a:endParaRPr kumimoji="1"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ADB966-A87C-E356-87C5-4DCBBC57203C}"/>
              </a:ext>
            </a:extLst>
          </p:cNvPr>
          <p:cNvSpPr txBox="1"/>
          <p:nvPr/>
        </p:nvSpPr>
        <p:spPr>
          <a:xfrm>
            <a:off x="4606724" y="9469858"/>
            <a:ext cx="2240186" cy="4210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問合せ先　消防本部消防総務課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058-382-3136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1A3485-F7A2-AC45-D981-1AFE6D9C2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09" y="9288806"/>
            <a:ext cx="606431" cy="606431"/>
          </a:xfrm>
          <a:prstGeom prst="rect">
            <a:avLst/>
          </a:prstGeom>
        </p:spPr>
      </p:pic>
      <p:pic>
        <p:nvPicPr>
          <p:cNvPr id="4" name="Picture 4" descr="QRコード">
            <a:extLst>
              <a:ext uri="{FF2B5EF4-FFF2-40B4-BE49-F238E27FC236}">
                <a16:creationId xmlns:a16="http://schemas.microsoft.com/office/drawing/2014/main" id="{AC116DF7-58A7-9ABE-4882-4E1D706A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0" y="9284445"/>
            <a:ext cx="606431" cy="6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115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iwata masahide</dc:creator>
  <cp:lastModifiedBy>002374</cp:lastModifiedBy>
  <cp:revision>90</cp:revision>
  <cp:lastPrinted>2023-12-14T08:56:58Z</cp:lastPrinted>
  <dcterms:created xsi:type="dcterms:W3CDTF">2023-04-23T13:01:38Z</dcterms:created>
  <dcterms:modified xsi:type="dcterms:W3CDTF">2026-04-13T10:05:02Z</dcterms:modified>
</cp:coreProperties>
</file>